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4"/>
  </p:handoutMasterIdLst>
  <p:sldIdLst>
    <p:sldId id="256" r:id="rId4"/>
    <p:sldId id="259" r:id="rId6"/>
    <p:sldId id="284" r:id="rId7"/>
    <p:sldId id="260" r:id="rId8"/>
    <p:sldId id="308" r:id="rId9"/>
    <p:sldId id="291" r:id="rId10"/>
    <p:sldId id="309" r:id="rId11"/>
    <p:sldId id="310" r:id="rId12"/>
    <p:sldId id="289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4" userDrawn="1">
          <p15:clr>
            <a:srgbClr val="A4A3A4"/>
          </p15:clr>
        </p15:guide>
        <p15:guide id="2" pos="33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2D4F6A"/>
    <a:srgbClr val="6768AB"/>
    <a:srgbClr val="E4C1BF"/>
    <a:srgbClr val="CCCBE3"/>
    <a:srgbClr val="535597"/>
    <a:srgbClr val="F5F7F9"/>
    <a:srgbClr val="6A65AD"/>
    <a:srgbClr val="639B79"/>
    <a:srgbClr val="F5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9" autoAdjust="0"/>
    <p:restoredTop sz="90381" autoAdjust="0"/>
  </p:normalViewPr>
  <p:slideViewPr>
    <p:cSldViewPr snapToGrid="0" showGuides="1">
      <p:cViewPr>
        <p:scale>
          <a:sx n="66" d="100"/>
          <a:sy n="66" d="100"/>
        </p:scale>
        <p:origin x="1812" y="798"/>
      </p:cViewPr>
      <p:guideLst>
        <p:guide orient="horz" pos="1314"/>
        <p:guide pos="33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94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6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 dir="u"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3" y="1778439"/>
            <a:ext cx="4873575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3" y="2665379"/>
            <a:ext cx="4873575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65"/>
            </a:lvl4pPr>
            <a:lvl5pPr marL="1828800" indent="0">
              <a:buNone/>
              <a:defRPr sz="1865"/>
            </a:lvl5pPr>
            <a:lvl6pPr marL="2286000" indent="0">
              <a:buNone/>
              <a:defRPr sz="1865"/>
            </a:lvl6pPr>
            <a:lvl7pPr marL="2743200" indent="0">
              <a:buNone/>
              <a:defRPr sz="1865"/>
            </a:lvl7pPr>
            <a:lvl8pPr marL="3200400" indent="0">
              <a:buNone/>
              <a:defRPr sz="1865"/>
            </a:lvl8pPr>
            <a:lvl9pPr marL="36576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侠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65"/>
            </a:lvl2pPr>
            <a:lvl3pPr marL="914400" indent="0">
              <a:buNone/>
              <a:defRPr sz="1600"/>
            </a:lvl3pPr>
            <a:lvl4pPr marL="1371600" indent="0">
              <a:buNone/>
              <a:defRPr sz="1465"/>
            </a:lvl4pPr>
            <a:lvl5pPr marL="1828800" indent="0">
              <a:buNone/>
              <a:defRPr sz="1465"/>
            </a:lvl5pPr>
            <a:lvl6pPr marL="2286000" indent="0">
              <a:buNone/>
              <a:defRPr sz="1465"/>
            </a:lvl6pPr>
            <a:lvl7pPr marL="2743200" indent="0">
              <a:buNone/>
              <a:defRPr sz="1465"/>
            </a:lvl7pPr>
            <a:lvl8pPr marL="3200400" indent="0">
              <a:buNone/>
              <a:defRPr sz="1465"/>
            </a:lvl8pPr>
            <a:lvl9pPr marL="3657600" indent="0">
              <a:buNone/>
              <a:defRPr sz="14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push dir="u"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9" name="文本框 24"/>
          <p:cNvSpPr txBox="1"/>
          <p:nvPr/>
        </p:nvSpPr>
        <p:spPr>
          <a:xfrm>
            <a:off x="6909435" y="5446395"/>
            <a:ext cx="4525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学号：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 522432910026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       姓名：</a:t>
            </a:r>
            <a:r>
              <a:rPr lang="en-US" altLang="zh-CN" sz="1800" dirty="0">
                <a:solidFill>
                  <a:srgbClr val="2D4F6A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许</a:t>
            </a:r>
            <a:r>
              <a:rPr lang="zh-CN" altLang="en-US" sz="1800" dirty="0">
                <a:solidFill>
                  <a:srgbClr val="2D4F6A"/>
                </a:solidFill>
                <a:cs typeface="+mn-ea"/>
                <a:sym typeface="+mn-lt"/>
              </a:rPr>
              <a:t>淼</a:t>
            </a:r>
            <a:endParaRPr lang="zh-CN" altLang="en-US" sz="18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4" name="任意多边形 5"/>
          <p:cNvSpPr>
            <a:spLocks noEditPoints="1"/>
          </p:cNvSpPr>
          <p:nvPr/>
        </p:nvSpPr>
        <p:spPr bwMode="auto">
          <a:xfrm>
            <a:off x="10203180" y="575310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  <p:sp>
        <p:nvSpPr>
          <p:cNvPr id="42" name="文本框 28"/>
          <p:cNvSpPr txBox="1"/>
          <p:nvPr/>
        </p:nvSpPr>
        <p:spPr>
          <a:xfrm>
            <a:off x="4523105" y="2080260"/>
            <a:ext cx="6911975" cy="2398395"/>
          </a:xfrm>
          <a:prstGeom prst="rect">
            <a:avLst/>
          </a:prstGeom>
          <a:noFill/>
        </p:spPr>
        <p:txBody>
          <a:bodyPr wrap="square" lIns="91413" tIns="45706" rIns="91413" bIns="45706" rtlCol="0" anchor="t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7500" b="1" dirty="0">
                <a:solidFill>
                  <a:srgbClr val="2D4F6A"/>
                </a:solidFill>
                <a:cs typeface="+mn-ea"/>
                <a:sym typeface="+mn-lt"/>
              </a:rPr>
              <a:t>Processing 3D</a:t>
            </a:r>
            <a:endParaRPr lang="en-US" altLang="zh-CN" sz="75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>
              <a:lnSpc>
                <a:spcPct val="100000"/>
              </a:lnSpc>
            </a:pPr>
            <a:r>
              <a:rPr lang="zh-CN" altLang="en-US" sz="7500" b="1" dirty="0">
                <a:solidFill>
                  <a:srgbClr val="2D4F6A"/>
                </a:solidFill>
                <a:cs typeface="+mn-ea"/>
                <a:sym typeface="+mn-lt"/>
              </a:rPr>
              <a:t>图形设计</a:t>
            </a:r>
            <a:endParaRPr lang="zh-CN" altLang="en-US" sz="75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0856797" y="5315754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ipple dir="l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 flipH="1">
            <a:off x="3027680" y="0"/>
            <a:ext cx="916432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29105" y="2338705"/>
            <a:ext cx="51396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作品思路</a:t>
            </a:r>
            <a:endParaRPr lang="en-US" altLang="zh-CN" sz="2800" b="1" dirty="0">
              <a:solidFill>
                <a:srgbClr val="2D4F6A"/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1718310" y="4370705"/>
            <a:ext cx="5113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D4F6A"/>
                </a:solidFill>
                <a:cs typeface="+mn-ea"/>
                <a:sym typeface="+mn-lt"/>
              </a:rPr>
              <a:t>github</a:t>
            </a:r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地址</a:t>
            </a:r>
            <a:endParaRPr lang="zh-CN" altLang="en-US" sz="28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1729105" y="3354705"/>
            <a:ext cx="3719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作品图片</a:t>
            </a:r>
            <a:r>
              <a:rPr lang="zh-CN" altLang="en-US" sz="2800" b="1" dirty="0">
                <a:solidFill>
                  <a:srgbClr val="2D4F6A"/>
                </a:solidFill>
                <a:cs typeface="+mn-ea"/>
                <a:sym typeface="+mn-lt"/>
              </a:rPr>
              <a:t>展示</a:t>
            </a:r>
            <a:endParaRPr lang="zh-CN" altLang="en-US" sz="28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1555" y="2257425"/>
            <a:ext cx="701040" cy="701040"/>
            <a:chOff x="2244" y="3618"/>
            <a:chExt cx="1104" cy="1104"/>
          </a:xfrm>
        </p:grpSpPr>
        <p:sp>
          <p:nvSpPr>
            <p:cNvPr id="30" name="菱形 29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46327" y="330854"/>
            <a:ext cx="24818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spc="-225" dirty="0">
                <a:solidFill>
                  <a:srgbClr val="2D4F6A"/>
                </a:solidFill>
                <a:cs typeface="+mn-ea"/>
                <a:sym typeface="+mn-lt"/>
              </a:rPr>
              <a:t>目录</a:t>
            </a:r>
            <a:endParaRPr lang="zh-CN" altLang="en-US" sz="6600" b="1" spc="-22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7767" y="1256030"/>
            <a:ext cx="252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spc="300" dirty="0">
                <a:solidFill>
                  <a:srgbClr val="2D4F6A"/>
                </a:solidFill>
                <a:cs typeface="+mn-ea"/>
                <a:sym typeface="+mn-lt"/>
              </a:rPr>
              <a:t>CONTENTS</a:t>
            </a:r>
            <a:endParaRPr lang="en-US" altLang="zh-CN" sz="2400" spc="3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959687" y="1749594"/>
            <a:ext cx="446637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011555" y="3273425"/>
            <a:ext cx="701040" cy="701040"/>
            <a:chOff x="2244" y="3618"/>
            <a:chExt cx="1104" cy="1104"/>
          </a:xfrm>
        </p:grpSpPr>
        <p:sp>
          <p:nvSpPr>
            <p:cNvPr id="5" name="菱形 4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6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1555" y="4289425"/>
            <a:ext cx="701040" cy="701040"/>
            <a:chOff x="2244" y="3618"/>
            <a:chExt cx="1104" cy="1104"/>
          </a:xfrm>
        </p:grpSpPr>
        <p:sp>
          <p:nvSpPr>
            <p:cNvPr id="9" name="菱形 8"/>
            <p:cNvSpPr/>
            <p:nvPr/>
          </p:nvSpPr>
          <p:spPr>
            <a:xfrm>
              <a:off x="2244" y="3618"/>
              <a:ext cx="1104" cy="1104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cs typeface="+mn-ea"/>
                <a:sym typeface="+mn-lt"/>
              </a:endParaRPr>
            </a:p>
          </p:txBody>
        </p:sp>
        <p:sp>
          <p:nvSpPr>
            <p:cNvPr id="10" name="文本框 17"/>
            <p:cNvSpPr txBox="1"/>
            <p:nvPr/>
          </p:nvSpPr>
          <p:spPr>
            <a:xfrm>
              <a:off x="2324" y="3746"/>
              <a:ext cx="974" cy="82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3514851" y="3538405"/>
            <a:ext cx="7039283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作品思路</a:t>
            </a:r>
            <a:endParaRPr lang="en-US" altLang="zh-CN" sz="4800" b="1" dirty="0">
              <a:solidFill>
                <a:srgbClr val="2D4F6A"/>
              </a:solidFill>
              <a:cs typeface="+mn-ea"/>
              <a:sym typeface="+mn-lt"/>
            </a:endParaRPr>
          </a:p>
          <a:p>
            <a:pPr algn="r"/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6749214" y="2708910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01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作品</a:t>
            </a:r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思路</a:t>
            </a:r>
            <a:endParaRPr lang="zh-CN" altLang="en-US" sz="2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409565" y="2169795"/>
            <a:ext cx="5715000" cy="23304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D4F6A"/>
              </a:buCl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该作品以圆柱形为基础，再其基础上添加椭圆，收束点，光线色彩，并通过光源相加创造阴影，得出类似左图的花瓶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形状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09482" y="1554825"/>
            <a:ext cx="2101537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>
                <a:solidFill>
                  <a:srgbClr val="2D4F6A"/>
                </a:solidFill>
                <a:cs typeface="+mn-ea"/>
                <a:sym typeface="+mn-lt"/>
              </a:rPr>
              <a:t>作品</a:t>
            </a:r>
            <a:r>
              <a:rPr lang="zh-CN" altLang="en-US" sz="3500" dirty="0">
                <a:solidFill>
                  <a:srgbClr val="2D4F6A"/>
                </a:solidFill>
                <a:cs typeface="+mn-ea"/>
                <a:sym typeface="+mn-lt"/>
              </a:rPr>
              <a:t>思路</a:t>
            </a:r>
            <a:endParaRPr lang="zh-CN" altLang="en-US" sz="35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8196" t="40524" r="45413"/>
          <a:stretch>
            <a:fillRect/>
          </a:stretch>
        </p:blipFill>
        <p:spPr>
          <a:xfrm>
            <a:off x="2183765" y="2054225"/>
            <a:ext cx="1690370" cy="3449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3514851" y="3538405"/>
            <a:ext cx="70392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作品图片展示</a:t>
            </a:r>
            <a:endParaRPr lang="en-US" altLang="zh-CN" sz="20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6749214" y="2708910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02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作品图片展示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图片 16" descr="screenshot20231217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6360"/>
          <a:stretch>
            <a:fillRect/>
          </a:stretch>
        </p:blipFill>
        <p:spPr>
          <a:xfrm>
            <a:off x="7625080" y="1694815"/>
            <a:ext cx="3950970" cy="4530725"/>
          </a:xfrm>
          <a:prstGeom prst="rect">
            <a:avLst/>
          </a:prstGeom>
        </p:spPr>
      </p:pic>
      <p:pic>
        <p:nvPicPr>
          <p:cNvPr id="20" name="图片 19" descr="screenshot20231217 (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0045" y="1760220"/>
            <a:ext cx="2941320" cy="4465320"/>
          </a:xfrm>
          <a:prstGeom prst="rect">
            <a:avLst/>
          </a:prstGeom>
        </p:spPr>
      </p:pic>
      <p:pic>
        <p:nvPicPr>
          <p:cNvPr id="21" name="图片 20" descr="screenshot202312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52545" y="1723390"/>
            <a:ext cx="3220085" cy="45002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9270" y="1174115"/>
            <a:ext cx="2929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未使用色彩叠加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392573" y="248010"/>
            <a:ext cx="420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作品图片展示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2" name="直接连接符 1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 descr="screenshot20231217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280" y="1868805"/>
            <a:ext cx="2108835" cy="2646045"/>
          </a:xfrm>
          <a:prstGeom prst="rect">
            <a:avLst/>
          </a:prstGeom>
        </p:spPr>
      </p:pic>
      <p:pic>
        <p:nvPicPr>
          <p:cNvPr id="8" name="图片 7" descr="screenshot20231217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4624705"/>
            <a:ext cx="1637030" cy="1567815"/>
          </a:xfrm>
          <a:prstGeom prst="rect">
            <a:avLst/>
          </a:prstGeom>
        </p:spPr>
      </p:pic>
      <p:pic>
        <p:nvPicPr>
          <p:cNvPr id="14" name="图片 13" descr="screenshot20231217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95" y="1868805"/>
            <a:ext cx="1678305" cy="4324350"/>
          </a:xfrm>
          <a:prstGeom prst="rect">
            <a:avLst/>
          </a:prstGeom>
        </p:spPr>
      </p:pic>
      <p:pic>
        <p:nvPicPr>
          <p:cNvPr id="15" name="图片 14" descr="screenshot20231217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20" y="1902460"/>
            <a:ext cx="3602355" cy="4290695"/>
          </a:xfrm>
          <a:prstGeom prst="rect">
            <a:avLst/>
          </a:prstGeom>
        </p:spPr>
      </p:pic>
      <p:pic>
        <p:nvPicPr>
          <p:cNvPr id="16" name="图片 15" descr="screenshot20231217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" y="1902460"/>
            <a:ext cx="3415030" cy="429006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509270" y="1174115"/>
            <a:ext cx="2929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使用色彩叠加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stract-blue-geometric-shapes-background"/>
          <p:cNvPicPr>
            <a:picLocks noChangeAspect="1"/>
          </p:cNvPicPr>
          <p:nvPr/>
        </p:nvPicPr>
        <p:blipFill>
          <a:blip r:embed="rId1"/>
          <a:srcRect l="5512"/>
          <a:stretch>
            <a:fillRect/>
          </a:stretch>
        </p:blipFill>
        <p:spPr>
          <a:xfrm>
            <a:off x="0" y="0"/>
            <a:ext cx="9165590" cy="6858000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3514851" y="3538405"/>
            <a:ext cx="70392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rgbClr val="2D4F6A"/>
                </a:solidFill>
                <a:cs typeface="+mn-ea"/>
                <a:sym typeface="+mn-lt"/>
              </a:rPr>
              <a:t>github</a:t>
            </a:r>
            <a:r>
              <a:rPr lang="zh-CN" altLang="en-US" sz="4800" b="1" dirty="0">
                <a:solidFill>
                  <a:srgbClr val="2D4F6A"/>
                </a:solidFill>
                <a:cs typeface="+mn-ea"/>
                <a:sym typeface="+mn-lt"/>
              </a:rPr>
              <a:t>链接</a:t>
            </a:r>
            <a:endParaRPr lang="zh-CN" altLang="en-US" sz="4800" b="1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6749214" y="2708910"/>
            <a:ext cx="380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CN" sz="5400" dirty="0">
                <a:solidFill>
                  <a:srgbClr val="2D4F6A"/>
                </a:solidFill>
                <a:cs typeface="+mn-ea"/>
                <a:sym typeface="+mn-lt"/>
              </a:rPr>
              <a:t>PART 03</a:t>
            </a:r>
            <a:endParaRPr lang="en-US" altLang="zh-CN" sz="5400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sp>
        <p:nvSpPr>
          <p:cNvPr id="5" name="任意多边形 5"/>
          <p:cNvSpPr>
            <a:spLocks noEditPoints="1"/>
          </p:cNvSpPr>
          <p:nvPr/>
        </p:nvSpPr>
        <p:spPr bwMode="auto">
          <a:xfrm>
            <a:off x="10117455" y="592455"/>
            <a:ext cx="1099820" cy="57404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392573" y="248010"/>
            <a:ext cx="420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2D4F6A"/>
                </a:solidFill>
                <a:cs typeface="+mn-ea"/>
                <a:sym typeface="+mn-lt"/>
              </a:rPr>
              <a:t>github</a:t>
            </a:r>
            <a:r>
              <a:rPr lang="zh-CN" altLang="en-US" sz="2400" dirty="0">
                <a:solidFill>
                  <a:srgbClr val="2D4F6A"/>
                </a:solidFill>
                <a:cs typeface="+mn-ea"/>
                <a:sym typeface="+mn-lt"/>
              </a:rPr>
              <a:t>链接</a:t>
            </a:r>
            <a:endParaRPr lang="en-US" altLang="zh-CN" sz="1335" dirty="0">
              <a:solidFill>
                <a:srgbClr val="2D4F6A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000" cy="987425"/>
            <a:chOff x="0" y="0"/>
            <a:chExt cx="19200" cy="1555"/>
          </a:xfrm>
        </p:grpSpPr>
        <p:cxnSp>
          <p:nvCxnSpPr>
            <p:cNvPr id="4" name="直接连接符 3"/>
            <p:cNvCxnSpPr/>
            <p:nvPr userDrawn="1"/>
          </p:nvCxnSpPr>
          <p:spPr>
            <a:xfrm>
              <a:off x="802" y="1555"/>
              <a:ext cx="18398" cy="0"/>
            </a:xfrm>
            <a:prstGeom prst="line">
              <a:avLst/>
            </a:prstGeom>
            <a:ln w="127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0" y="0"/>
              <a:ext cx="567" cy="1555"/>
            </a:xfrm>
            <a:prstGeom prst="rect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24000" y="3261360"/>
            <a:ext cx="8901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https://github.com/Redicest/Homework.git</a:t>
            </a:r>
            <a:endParaRPr lang="zh-CN" altLang="en-US" sz="3600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ZWE3OTBhNjU1NTljNmExYmM1OWEyNDViYzg3ZTY1Nz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kbyc5n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kbyc5n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WPS 演示</Application>
  <PresentationFormat>宽屏</PresentationFormat>
  <Paragraphs>55</Paragraphs>
  <Slides>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WPS_1601877680</cp:lastModifiedBy>
  <cp:revision>244</cp:revision>
  <dcterms:created xsi:type="dcterms:W3CDTF">2016-05-20T12:59:00Z</dcterms:created>
  <dcterms:modified xsi:type="dcterms:W3CDTF">2023-12-17T09:08:32Z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1302C07618834D81A7E5B7BB7814EE91_12</vt:lpwstr>
  </property>
  <property fmtid="{D5CDD505-2E9C-101B-9397-08002B2CF9AE}" pid="3" name="KSOProductBuildVer">
    <vt:lpwstr>2052-12.1.0.15990</vt:lpwstr>
  </property>
</Properties>
</file>